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8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1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7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7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9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9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9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Click to edit Master text styles</a:t>
            </a:r>
          </a:p>
          <a:p>
            <a:pPr lvl="1"/>
            <a:r>
              <a:rPr lang="de-CH" smtClean="0"/>
              <a:t>Second level</a:t>
            </a:r>
          </a:p>
          <a:p>
            <a:pPr lvl="2"/>
            <a:r>
              <a:rPr lang="de-CH" smtClean="0"/>
              <a:t>Third level</a:t>
            </a:r>
          </a:p>
          <a:p>
            <a:pPr lvl="3"/>
            <a:r>
              <a:rPr lang="de-CH" smtClean="0"/>
              <a:t>Fourth level</a:t>
            </a:r>
          </a:p>
          <a:p>
            <a:pPr lvl="4"/>
            <a:r>
              <a:rPr lang="de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9A96-6A98-454F-A7E1-EF0A7B1D5F4C}" type="datetimeFigureOut">
              <a:rPr lang="en-US" smtClean="0"/>
              <a:t>16/08/2012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E7B5-919D-1C48-A7A6-FDC2F4656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ypnotic_Spinning_Spiral_Optical_Illu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Hypnotic_Spinning_Spiral_Optical_Illusion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1312" y="543342"/>
            <a:ext cx="5757376" cy="577301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385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3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Hypnotic_Spinning_Spiral_Optical_Illusion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1101" y="543342"/>
            <a:ext cx="5757376" cy="5773014"/>
          </a:xfrm>
          <a:prstGeom prst="ellipse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9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3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ypnotic_Spinning_Spiral_Optical_Illus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Hypnotic_Spinning_Spiral_Optical_Illusion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1312" y="543342"/>
            <a:ext cx="5757376" cy="577301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5867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3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Placeholder 6" descr="Hypnotic_Spinning_Spiral_Optical_Illusion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1101" y="543342"/>
            <a:ext cx="5757376" cy="5773014"/>
          </a:xfrm>
          <a:prstGeom prst="ellipse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2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xmlns:p14="http://schemas.microsoft.com/office/powerpoint/2010/main" spd="slow" advClick="0" advTm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3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Psychotherapy Practice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Bruno Schmid</dc:creator>
  <cp:lastModifiedBy>Gary Bruno Schmid</cp:lastModifiedBy>
  <cp:revision>20</cp:revision>
  <dcterms:created xsi:type="dcterms:W3CDTF">2012-08-04T12:43:18Z</dcterms:created>
  <dcterms:modified xsi:type="dcterms:W3CDTF">2012-08-16T17:29:33Z</dcterms:modified>
</cp:coreProperties>
</file>