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1" r:id="rId3"/>
    <p:sldId id="260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8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19A96-6A98-454F-A7E1-EF0A7B1D5F4C}" type="datetimeFigureOut">
              <a:rPr lang="en-US" smtClean="0"/>
              <a:t>16/08/2012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E7B5-919D-1C48-A7A6-FDC2F465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819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xmlns:p14="http://schemas.microsoft.com/office/powerpoint/2010/main" spd="slow" advClick="0" advTm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19A96-6A98-454F-A7E1-EF0A7B1D5F4C}" type="datetimeFigureOut">
              <a:rPr lang="en-US" smtClean="0"/>
              <a:t>16/08/2012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E7B5-919D-1C48-A7A6-FDC2F465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376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xmlns:p14="http://schemas.microsoft.com/office/powerpoint/2010/main" spd="slow" advClick="0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19A96-6A98-454F-A7E1-EF0A7B1D5F4C}" type="datetimeFigureOut">
              <a:rPr lang="en-US" smtClean="0"/>
              <a:t>16/08/2012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E7B5-919D-1C48-A7A6-FDC2F465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669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xmlns:p14="http://schemas.microsoft.com/office/powerpoint/2010/main" spd="slow" advClick="0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19A96-6A98-454F-A7E1-EF0A7B1D5F4C}" type="datetimeFigureOut">
              <a:rPr lang="en-US" smtClean="0"/>
              <a:t>16/08/2012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E7B5-919D-1C48-A7A6-FDC2F465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784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xmlns:p14="http://schemas.microsoft.com/office/powerpoint/2010/main" spd="slow" advClick="0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19A96-6A98-454F-A7E1-EF0A7B1D5F4C}" type="datetimeFigureOut">
              <a:rPr lang="en-US" smtClean="0"/>
              <a:t>16/08/2012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E7B5-919D-1C48-A7A6-FDC2F465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79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xmlns:p14="http://schemas.microsoft.com/office/powerpoint/2010/main" spd="slow" advClick="0"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19A96-6A98-454F-A7E1-EF0A7B1D5F4C}" type="datetimeFigureOut">
              <a:rPr lang="en-US" smtClean="0"/>
              <a:t>16/08/2012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E7B5-919D-1C48-A7A6-FDC2F465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997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xmlns:p14="http://schemas.microsoft.com/office/powerpoint/2010/main" spd="slow" advClick="0"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19A96-6A98-454F-A7E1-EF0A7B1D5F4C}" type="datetimeFigureOut">
              <a:rPr lang="en-US" smtClean="0"/>
              <a:t>16/08/2012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E7B5-919D-1C48-A7A6-FDC2F465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97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xmlns:p14="http://schemas.microsoft.com/office/powerpoint/2010/main" spd="slow" advClick="0"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19A96-6A98-454F-A7E1-EF0A7B1D5F4C}" type="datetimeFigureOut">
              <a:rPr lang="en-US" smtClean="0"/>
              <a:t>16/08/2012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E7B5-919D-1C48-A7A6-FDC2F465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399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xmlns:p14="http://schemas.microsoft.com/office/powerpoint/2010/main" spd="slow" advClick="0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19A96-6A98-454F-A7E1-EF0A7B1D5F4C}" type="datetimeFigureOut">
              <a:rPr lang="en-US" smtClean="0"/>
              <a:t>16/08/2012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E7B5-919D-1C48-A7A6-FDC2F465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058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xmlns:p14="http://schemas.microsoft.com/office/powerpoint/2010/main" spd="slow" advClick="0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19A96-6A98-454F-A7E1-EF0A7B1D5F4C}" type="datetimeFigureOut">
              <a:rPr lang="en-US" smtClean="0"/>
              <a:t>16/08/2012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E7B5-919D-1C48-A7A6-FDC2F465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958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xmlns:p14="http://schemas.microsoft.com/office/powerpoint/2010/main" spd="slow" advClick="0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19A96-6A98-454F-A7E1-EF0A7B1D5F4C}" type="datetimeFigureOut">
              <a:rPr lang="en-US" smtClean="0"/>
              <a:t>16/08/2012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E7B5-919D-1C48-A7A6-FDC2F465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595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xmlns:p14="http://schemas.microsoft.com/office/powerpoint/2010/main" spd="slow" advClick="0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19A96-6A98-454F-A7E1-EF0A7B1D5F4C}" type="datetimeFigureOut">
              <a:rPr lang="en-US" smtClean="0"/>
              <a:t>16/08/2012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3E7B5-919D-1C48-A7A6-FDC2F465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9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xmlns:p14="http://schemas.microsoft.com/office/powerpoint/2010/main" spd="slow" advClick="0" advTm="0"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ypnotic_Spinning_Spiral_Optical_Illusio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Placeholder 6" descr="Hypnotic_Spinning_Spiral_Optical_Illusion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1312" y="543342"/>
            <a:ext cx="5757376" cy="5773014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638529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xmlns:p14="http://schemas.microsoft.com/office/powerpoint/2010/main" spd="slow" advClick="0" advTm="0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4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500"/>
                            </p:stCondLst>
                            <p:childTnLst>
                              <p:par>
                                <p:cTn id="12" presetID="3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6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6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5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Placeholder 6" descr="Hypnotic_Spinning_Spiral_Optical_Illusion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1101" y="543342"/>
            <a:ext cx="5757376" cy="5773014"/>
          </a:xfrm>
          <a:prstGeom prst="ellipse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391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xmlns:p14="http://schemas.microsoft.com/office/powerpoint/2010/main" spd="slow" advClick="0" advTm="0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4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500"/>
                            </p:stCondLst>
                            <p:childTnLst>
                              <p:par>
                                <p:cTn id="12" presetID="3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6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6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5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ypnotic_Spinning_Spiral_Optical_Illusio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Placeholder 6" descr="Hypnotic_Spinning_Spiral_Optical_Illusion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1312" y="543342"/>
            <a:ext cx="5757376" cy="5773014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658675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xmlns:p14="http://schemas.microsoft.com/office/powerpoint/2010/main" spd="slow" advClick="0" advTm="0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4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500"/>
                            </p:stCondLst>
                            <p:childTnLst>
                              <p:par>
                                <p:cTn id="12" presetID="3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6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6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5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Placeholder 6" descr="Hypnotic_Spinning_Spiral_Optical_Illusion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1101" y="543342"/>
            <a:ext cx="5757376" cy="5773014"/>
          </a:xfrm>
          <a:prstGeom prst="ellipse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421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xmlns:p14="http://schemas.microsoft.com/office/powerpoint/2010/main" spd="slow" advClick="0" advTm="0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4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500"/>
                            </p:stCondLst>
                            <p:childTnLst>
                              <p:par>
                                <p:cTn id="12" presetID="3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6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6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5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1897</TotalTime>
  <Words>0</Words>
  <Application>Microsoft Macintosh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Psychotherapy Practice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Bruno Schmid</dc:creator>
  <cp:lastModifiedBy>Gary Bruno Schmid</cp:lastModifiedBy>
  <cp:revision>20</cp:revision>
  <dcterms:created xsi:type="dcterms:W3CDTF">2012-08-04T12:43:18Z</dcterms:created>
  <dcterms:modified xsi:type="dcterms:W3CDTF">2012-08-16T17:29:33Z</dcterms:modified>
</cp:coreProperties>
</file>