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19A96-6A98-454F-A7E1-EF0A7B1D5F4C}" type="datetimeFigureOut">
              <a:rPr lang="en-US" smtClean="0"/>
              <a:t>16/08/2012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E7B5-919D-1C48-A7A6-FDC2F465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ypnotic_Spinning_Spiral_Optical_Illu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Hypnotic_Spinning_Spiral_Optical_Illusion.jp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1312" y="543342"/>
            <a:ext cx="5757376" cy="5773014"/>
          </a:xfrm>
          <a:prstGeom prst="ellipse">
            <a:avLst/>
          </a:prstGeom>
        </p:spPr>
      </p:pic>
      <p:pic>
        <p:nvPicPr>
          <p:cNvPr id="2" name="Metronome 10-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687233" y="2616200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7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Hypnotic_Spinning_Spiral_Optical_Illusio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101" y="543342"/>
            <a:ext cx="5757376" cy="5773014"/>
          </a:xfrm>
          <a:prstGeom prst="ellipse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ypnotic_Spinning_Spiral_Optical_Ill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Hypnotic_Spinning_Spiral_Optical_Illusio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1312" y="543342"/>
            <a:ext cx="5757376" cy="57730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85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Hypnotic_Spinning_Spiral_Optical_Illusio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101" y="543342"/>
            <a:ext cx="5757376" cy="5773014"/>
          </a:xfrm>
          <a:prstGeom prst="ellipse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0</Words>
  <Application>Microsoft Macintosh PowerPoint</Application>
  <PresentationFormat>On-screen Show (4:3)</PresentationFormat>
  <Paragraphs>0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Psychotherapy Practice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Bruno Schmid</dc:creator>
  <cp:lastModifiedBy>Gary Bruno Schmid</cp:lastModifiedBy>
  <cp:revision>22</cp:revision>
  <dcterms:created xsi:type="dcterms:W3CDTF">2012-08-04T12:43:18Z</dcterms:created>
  <dcterms:modified xsi:type="dcterms:W3CDTF">2012-08-16T17:29:51Z</dcterms:modified>
</cp:coreProperties>
</file>